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9" r:id="rId4"/>
    <p:sldId id="259" r:id="rId5"/>
    <p:sldId id="270" r:id="rId6"/>
    <p:sldId id="277" r:id="rId7"/>
    <p:sldId id="267" r:id="rId8"/>
    <p:sldId id="274" r:id="rId9"/>
    <p:sldId id="265" r:id="rId10"/>
    <p:sldId id="268" r:id="rId11"/>
    <p:sldId id="261" r:id="rId12"/>
    <p:sldId id="273" r:id="rId13"/>
    <p:sldId id="264" r:id="rId14"/>
    <p:sldId id="262" r:id="rId15"/>
    <p:sldId id="263" r:id="rId16"/>
    <p:sldId id="275" r:id="rId17"/>
    <p:sldId id="276" r:id="rId18"/>
    <p:sldId id="279" r:id="rId19"/>
    <p:sldId id="280" r:id="rId20"/>
    <p:sldId id="278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7E05-18DE-4365-8851-923687BAF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5A497-07AD-4FB0-B81C-83967EFF2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EB5E-8169-4B32-9AD4-71807738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2CA9-4182-4815-A72E-A9C2E9E6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32AD-66AF-4642-BDB2-4755526B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6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0A31-373E-4A90-ABEC-56B766E7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D9667-AE9F-4F48-8CAC-F69A8A86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E833-FA7F-4CCF-A280-D95FEA60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A333-0B49-409F-9A2E-0D811363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003B9-B67E-49D7-8100-46FD3E1F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B6819-44B1-4195-9DB3-F65D5E514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F27F9-C076-4BA5-B94D-4CDCFB13B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6C75-92A6-4857-9613-BEE82B62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3940-DD37-46E8-8533-F12B9EB2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278E-7C57-4B09-8353-DF2817B5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FE1B-4F36-467C-B551-2ADC29AD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A1C40-18BC-4BE1-A332-3F9CF856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643F-5300-4502-A61B-DB90DFA1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B0BD-1CF3-4FCF-9939-96A0DB48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D74E3-C093-425C-9DC4-68D3A99B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D604-65E6-4792-B37F-968D8839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4E23A-BC48-46F2-A840-35B008CB5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AFA16-8D6F-4283-877F-C381592A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1A848-5379-4C7A-9E73-4EB7740B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5AEB-0F8B-4E99-897D-E454FEF4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0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D8D0-F6EF-4805-BBF5-373B2DCC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C92C-8418-4242-A0D9-B766E687B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E8B18-5926-4F7D-A5DC-674E99398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35918-D22E-425E-A54E-6557DC6F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4958D-DACF-472E-9147-A324C0EC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8D7CF-7ECC-4769-A4AF-DA3CE67D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8C4D-2451-4C0F-B978-FE73FED2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997B1-FE7F-4A9C-BBC7-E3DB531F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5B5A8-2BF5-44C6-8E14-7E077924A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D14ED-57E0-457F-AF3C-DD21E5124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89B2A-7A0A-4A36-970C-3252DC40D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362C8-4E1A-4447-87D3-16A89E61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2069B-F76F-4D7F-BE46-C7925E44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F90A0-84C8-4096-AECE-C597E5EF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E387-5FFD-4090-BE91-D2221B26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19717-2441-4562-BC25-71BEADAD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73520-6C20-4312-B3FF-22BAC59F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88F1F-65BD-483F-9A8F-3907BA74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830F2-FAE7-4371-BF4F-78087438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67990-4A80-4CDB-8384-A9A2EC97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C1FF2-330E-40D7-934B-60BD3909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AAD5-00C3-4A88-A356-11AB6706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16124-12B2-4F47-BB0C-7739298E0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EAE0E-AE87-4D61-8E62-0A9C2A02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37B50-8A2B-43E9-9339-617E502A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901ED-B058-4604-86A3-8699BC10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C53AD-DF3F-4F37-B327-0F2A42B4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0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6CD0-5DCD-443C-9224-7EFFA194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8CBE0-5D33-4501-9F97-86E049339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07F75-8739-4BF3-BB4B-86E612391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CE8CC-E706-4C0F-8843-00939492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B5098-7617-4795-BC20-85C72529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9E94B-4158-49EE-8B95-A973870F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48760-BDD3-4BD0-AF2C-0FF78AC8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69622-4A66-44DD-B522-C3EAAF38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04A63-537A-486B-BCFF-4A9F4BCD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7156B-5C55-4399-82A5-9586BF62985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4661B-7E96-44E2-B5CA-173AB6500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667D-C27D-4EF7-8AC2-96123FF4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7E6C-7292-4EB1-86C8-9213CB687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0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1ED6921-93CA-487F-89E5-31673F88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74" y="463255"/>
            <a:ext cx="6298163" cy="59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46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7AF4729-5746-4E2C-B909-3CBE4BC7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3" y="461772"/>
            <a:ext cx="6301313" cy="5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, vector graphics, toy&#10;&#10;Description automatically generated">
            <a:extLst>
              <a:ext uri="{FF2B5EF4-FFF2-40B4-BE49-F238E27FC236}">
                <a16:creationId xmlns:a16="http://schemas.microsoft.com/office/drawing/2014/main" id="{5501D31F-F59B-4468-9B52-05DD8BE8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19" y="388620"/>
            <a:ext cx="442356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alloon, vector graphics, aircraft&#10;&#10;Description automatically generated">
            <a:extLst>
              <a:ext uri="{FF2B5EF4-FFF2-40B4-BE49-F238E27FC236}">
                <a16:creationId xmlns:a16="http://schemas.microsoft.com/office/drawing/2014/main" id="{9979781F-A719-4634-A4CA-85DC5D8DD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28" y="365760"/>
            <a:ext cx="6229143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4E3B7FF4-B349-445F-9868-A4B8626F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3" y="246888"/>
            <a:ext cx="5656134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13C9137A-DACB-491D-9703-35EAA966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3" y="388620"/>
            <a:ext cx="4423934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058DC605-D03B-4787-A327-76CEBC5EE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23" y="246888"/>
            <a:ext cx="5657953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2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2565CAC-8842-4294-B52A-DF39DBCC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14" y="461772"/>
            <a:ext cx="6301371" cy="5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91449A2B-6AF7-4263-A58D-D27FD07F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33" y="260604"/>
            <a:ext cx="5083733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15A5B1-3E7B-4FEA-9446-24A7FCBC8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53" y="283464"/>
            <a:ext cx="5296894" cy="62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41A5353-6AF7-428B-8A49-364180849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83" y="388620"/>
            <a:ext cx="4424434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46C4BC74-0C87-4ABC-9CE4-973553641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64" y="364812"/>
            <a:ext cx="6231072" cy="61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5B934420-A81B-4A06-9ABA-C0C0149B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88" y="260604"/>
            <a:ext cx="5082224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0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6D93BA16-01D6-4763-A031-C0B31184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63" y="390215"/>
            <a:ext cx="4422874" cy="60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EBCD0AE5-8904-40B7-BF2B-F5CA73C0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74" y="281601"/>
            <a:ext cx="5301452" cy="62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FB19658-5997-4061-A507-C518BA4B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40" y="247683"/>
            <a:ext cx="5654720" cy="63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amp, mask, vector graphics&#10;&#10;Description automatically generated">
            <a:extLst>
              <a:ext uri="{FF2B5EF4-FFF2-40B4-BE49-F238E27FC236}">
                <a16:creationId xmlns:a16="http://schemas.microsoft.com/office/drawing/2014/main" id="{F4F0764F-4DAF-416E-BCA1-6A73CEFEF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10" y="262520"/>
            <a:ext cx="5078779" cy="63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0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alloon, transport, aircraft&#10;&#10;Description automatically generated">
            <a:extLst>
              <a:ext uri="{FF2B5EF4-FFF2-40B4-BE49-F238E27FC236}">
                <a16:creationId xmlns:a16="http://schemas.microsoft.com/office/drawing/2014/main" id="{F35B4508-E3FE-482E-A956-6CFD94FA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28" y="365760"/>
            <a:ext cx="6229143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321D6EE8-4B9F-4E32-BAF3-C1E1428E4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84" y="365760"/>
            <a:ext cx="623063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4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9E24880-B53B-4B82-AF58-7DBC1C57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43" y="283464"/>
            <a:ext cx="5298313" cy="62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9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Allen</dc:creator>
  <cp:lastModifiedBy>Tim Allen</cp:lastModifiedBy>
  <cp:revision>15</cp:revision>
  <dcterms:created xsi:type="dcterms:W3CDTF">2021-01-16T00:54:09Z</dcterms:created>
  <dcterms:modified xsi:type="dcterms:W3CDTF">2021-01-18T18:09:27Z</dcterms:modified>
</cp:coreProperties>
</file>